
<file path=[Content_Types].xml><?xml version="1.0" encoding="utf-8"?>
<Types xmlns="http://schemas.openxmlformats.org/package/2006/content-types">
  <Default Extension="gif" ContentType="image/gif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2"/>
  </p:sldMasterIdLst>
  <p:notesMasterIdLst>
    <p:notesMasterId r:id="rId8"/>
  </p:notesMasterIdLst>
  <p:handoutMasterIdLst>
    <p:handoutMasterId r:id="rId9"/>
  </p:handoutMasterIdLst>
  <p:sldIdLst>
    <p:sldId id="350" r:id="rId3"/>
    <p:sldId id="351" r:id="rId4"/>
    <p:sldId id="353" r:id="rId5"/>
    <p:sldId id="342" r:id="rId6"/>
    <p:sldId id="352" r:id="rId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2A1017D-6DBA-420F-93CE-A8027E8E4739}">
          <p14:sldIdLst>
            <p14:sldId id="350"/>
            <p14:sldId id="351"/>
            <p14:sldId id="353"/>
            <p14:sldId id="342"/>
            <p14:sldId id="35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580" autoAdjust="0"/>
  </p:normalViewPr>
  <p:slideViewPr>
    <p:cSldViewPr>
      <p:cViewPr varScale="1">
        <p:scale>
          <a:sx n="107" d="100"/>
          <a:sy n="107" d="100"/>
        </p:scale>
        <p:origin x="1760" y="1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722A8-24DB-4C62-9C50-1A7D665A0ACD}" type="datetimeFigureOut">
              <a:rPr lang="en-US" smtClean="0"/>
              <a:pPr/>
              <a:t>11/3/21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3C1DA-78F3-4155-B782-B94BFBBE8F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49761"/>
      </p:ext>
    </p:extLst>
  </p:cSld>
  <p:clrMap bg1="lt1" tx1="dk1" bg2="lt2" tx2="dk2" accent1="accent1" accent2="accent2" accent3="accent3" accent4="accent4" accent5="accent5" accent6="accent6" hlink="hlink" folHlink="folHlink"/>
  <p:hf sldNum="0" dt="0"/>
</p:handoutMaster>
</file>

<file path=ppt/media/image1.gif>
</file>

<file path=ppt/media/image2.gif>
</file>

<file path=ppt/media/image3.pn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ECC41-AB40-4044-9FC1-CC47A5A6ED32}" type="datetimeFigureOut">
              <a:rPr lang="en-US" smtClean="0"/>
              <a:pPr/>
              <a:t>11/3/21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E57BD-46E0-4D0B-8236-08AC4EDCC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36530"/>
      </p:ext>
    </p:extLst>
  </p:cSld>
  <p:clrMap bg1="lt1" tx1="dk1" bg2="lt2" tx2="dk2" accent1="accent1" accent2="accent2" accent3="accent3" accent4="accent4" accent5="accent5" accent6="accent6" hlink="hlink" folHlink="folHlink"/>
  <p:hf sldNum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544899"/>
      </p:ext>
    </p:extLst>
  </p:cSld>
  <p:clrMapOvr>
    <a:masterClrMapping/>
  </p:clrMapOvr>
  <p:transition>
    <p:fad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986515"/>
      </p:ext>
    </p:extLst>
  </p:cSld>
  <p:clrMapOvr>
    <a:masterClrMapping/>
  </p:clrMapOvr>
  <p:transition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26965"/>
      </p:ext>
    </p:extLst>
  </p:cSld>
  <p:clrMapOvr>
    <a:masterClrMapping/>
  </p:clrMapOvr>
  <p:transition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732240" y="6308725"/>
            <a:ext cx="2133600" cy="365125"/>
          </a:xfrm>
        </p:spPr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1603"/>
      </p:ext>
    </p:extLst>
  </p:cSld>
  <p:clrMapOvr>
    <a:masterClrMapping/>
  </p:clrMapOvr>
  <p:transition>
    <p:fade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3066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351194"/>
      </p:ext>
    </p:extLst>
  </p:cSld>
  <p:clrMapOvr>
    <a:masterClrMapping/>
  </p:clrMapOvr>
  <p:transition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42569"/>
      </p:ext>
    </p:extLst>
  </p:cSld>
  <p:clrMapOvr>
    <a:masterClrMapping/>
  </p:clrMapOvr>
  <p:transition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60282"/>
      </p:ext>
    </p:extLst>
  </p:cSld>
  <p:clrMapOvr>
    <a:masterClrMapping/>
  </p:clrMapOvr>
  <p:transition>
    <p:fad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904390"/>
      </p:ext>
    </p:extLst>
  </p:cSld>
  <p:clrMapOvr>
    <a:masterClrMapping/>
  </p:clrMapOvr>
  <p:transition>
    <p:fad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588562"/>
      </p:ext>
    </p:extLst>
  </p:cSld>
  <p:clrMapOvr>
    <a:masterClrMapping/>
  </p:clrMapOvr>
  <p:transition>
    <p:fad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2011 NTUST CSIE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26721"/>
      </p:ext>
    </p:extLst>
  </p:cSld>
  <p:clrMapOvr>
    <a:masterClrMapping/>
  </p:clrMapOvr>
  <p:transition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7668344" y="5877272"/>
            <a:ext cx="1391012" cy="926572"/>
            <a:chOff x="3563888" y="4221088"/>
            <a:chExt cx="1391012" cy="926572"/>
          </a:xfrm>
        </p:grpSpPr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563888" y="4221088"/>
              <a:ext cx="936104" cy="926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C:\Users\James\Downloads\GIF\清大LOGO(鳥).gif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4799" y="4511434"/>
              <a:ext cx="900101" cy="448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2011 NTUST CSIE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27" y="188640"/>
            <a:ext cx="9253727" cy="6858000"/>
          </a:xfrm>
          <a:prstGeom prst="rect">
            <a:avLst/>
          </a:prstGeom>
        </p:spPr>
      </p:pic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942434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2001" y="2247564"/>
            <a:ext cx="7772400" cy="1470025"/>
          </a:xfrm>
        </p:spPr>
        <p:txBody>
          <a:bodyPr>
            <a:normAutofit fontScale="90000"/>
          </a:bodyPr>
          <a:lstStyle/>
          <a:p>
            <a:r>
              <a:rPr kumimoji="1" lang="en-US" altLang="zh-TW" sz="4800" dirty="0"/>
              <a:t>Quiz 5</a:t>
            </a:r>
            <a:r>
              <a:rPr kumimoji="1" lang="zh-TW" altLang="en-US" sz="4800" dirty="0"/>
              <a:t> </a:t>
            </a:r>
            <a:r>
              <a:rPr kumimoji="1" lang="en-US" altLang="zh-TW" sz="4800" dirty="0"/>
              <a:t>Catch Me if You Can</a:t>
            </a:r>
            <a:endParaRPr kumimoji="1"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4077072"/>
            <a:ext cx="6400800" cy="1752600"/>
          </a:xfrm>
        </p:spPr>
        <p:txBody>
          <a:bodyPr>
            <a:normAutofit/>
          </a:bodyPr>
          <a:lstStyle/>
          <a:p>
            <a:r>
              <a:rPr kumimoji="1" lang="en-US" altLang="zh-TW" sz="2800" b="1" dirty="0"/>
              <a:t>Hung-</a:t>
            </a:r>
            <a:r>
              <a:rPr kumimoji="1" lang="en-US" altLang="zh-TW" sz="2800" b="1" dirty="0" err="1"/>
              <a:t>Kuo</a:t>
            </a:r>
            <a:r>
              <a:rPr kumimoji="1" lang="en-US" altLang="zh-TW" sz="2800" b="1" dirty="0"/>
              <a:t> Chu</a:t>
            </a:r>
          </a:p>
          <a:p>
            <a:r>
              <a:rPr kumimoji="1" lang="en-US" altLang="zh-TW" sz="2800" dirty="0"/>
              <a:t>Department of Computer Science</a:t>
            </a:r>
          </a:p>
          <a:p>
            <a:r>
              <a:rPr kumimoji="1" lang="en-US" altLang="zh-TW" sz="2800" dirty="0"/>
              <a:t>National Tsing Hua University</a:t>
            </a:r>
          </a:p>
          <a:p>
            <a:endParaRPr kumimoji="1" lang="zh-TW" altLang="en-US" sz="2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3796788" y="6218148"/>
            <a:ext cx="1550424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Stencil Std" pitchFamily="82" charset="0"/>
              </a:rPr>
              <a:t>CS5503</a:t>
            </a: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685800" y="476672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zh-TW" b="0" dirty="0">
                <a:solidFill>
                  <a:srgbClr val="00B050"/>
                </a:solidFill>
              </a:rPr>
              <a:t>Intro. to Game Programming</a:t>
            </a:r>
            <a:br>
              <a:rPr lang="en-US" altLang="zh-TW" b="0" dirty="0">
                <a:solidFill>
                  <a:srgbClr val="00B050"/>
                </a:solidFill>
              </a:rPr>
            </a:br>
            <a:r>
              <a:rPr lang="zh-TW" altLang="en-US" b="0" dirty="0"/>
              <a:t> </a:t>
            </a:r>
            <a:r>
              <a:rPr lang="zh-TW" altLang="en-US" b="0" dirty="0"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遊戲程式設計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6382475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考試內容簡述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/>
              <a:t>大家是否還記得小時候</a:t>
            </a:r>
            <a:r>
              <a:rPr lang="zh-TW" altLang="en-US" sz="2400" strike="dblStrike" dirty="0"/>
              <a:t>最粗</a:t>
            </a:r>
            <a:r>
              <a:rPr lang="zh-TW" altLang="en-US" sz="2400" dirty="0"/>
              <a:t>最初的感動</a:t>
            </a:r>
            <a:r>
              <a:rPr lang="en-US" altLang="zh-TW" sz="2400" dirty="0"/>
              <a:t>?</a:t>
            </a:r>
          </a:p>
          <a:p>
            <a:r>
              <a:rPr lang="zh-TW" altLang="en-US" sz="2400" dirty="0"/>
              <a:t>沒錯，今天要大家做的，就是鬼抓人。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/>
              <a:t>本次考試結合了之前幾次的課程內容，要使用</a:t>
            </a:r>
            <a:r>
              <a:rPr lang="en-US" altLang="zh-TW" sz="2400" dirty="0"/>
              <a:t>Animation</a:t>
            </a:r>
            <a:r>
              <a:rPr lang="zh-TW" altLang="en-US" sz="2400" dirty="0"/>
              <a:t>和</a:t>
            </a:r>
            <a:r>
              <a:rPr lang="en-US" altLang="zh-TW" sz="2400" dirty="0"/>
              <a:t>Navigation</a:t>
            </a:r>
            <a:r>
              <a:rPr lang="zh-TW" altLang="en-US" sz="2400" dirty="0"/>
              <a:t>系統做一個</a:t>
            </a:r>
            <a:r>
              <a:rPr lang="zh-TW" altLang="en-US" sz="2400" b="1" dirty="0"/>
              <a:t>鬼抓人遊戲</a:t>
            </a:r>
            <a:r>
              <a:rPr lang="zh-TW" altLang="en-US" sz="2400" dirty="0"/>
              <a:t>。</a:t>
            </a:r>
            <a:endParaRPr lang="en-US" altLang="zh-TW" sz="2400" dirty="0"/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580230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6D9282-EF5E-B942-B72E-76653AC1D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範例影片</a:t>
            </a:r>
          </a:p>
        </p:txBody>
      </p:sp>
      <p:pic>
        <p:nvPicPr>
          <p:cNvPr id="7" name="螢幕錄製 2021-11-03 08.32.12.mov" descr="螢幕錄製 2021-11-03 08.32.12.mov">
            <a:hlinkClick r:id="" action="ppaction://media"/>
            <a:extLst>
              <a:ext uri="{FF2B5EF4-FFF2-40B4-BE49-F238E27FC236}">
                <a16:creationId xmlns:a16="http://schemas.microsoft.com/office/drawing/2014/main" id="{C4EC3629-EC4D-8245-A6E2-FD2346C95FD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664" y="1484784"/>
            <a:ext cx="6248672" cy="4700519"/>
          </a:xfrm>
        </p:spPr>
      </p:pic>
    </p:spTree>
    <p:extLst>
      <p:ext uri="{BB962C8B-B14F-4D97-AF65-F5344CB8AC3E}">
        <p14:creationId xmlns:p14="http://schemas.microsoft.com/office/powerpoint/2010/main" val="13011183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143000"/>
          </a:xfrm>
        </p:spPr>
        <p:txBody>
          <a:bodyPr/>
          <a:lstStyle/>
          <a:p>
            <a:r>
              <a:rPr lang="zh-TW" altLang="en-US" dirty="0">
                <a:latin typeface="+mj-ea"/>
              </a:rPr>
              <a:t>評分方式</a:t>
            </a:r>
            <a:endParaRPr lang="en-US" altLang="zh-TW" dirty="0">
              <a:latin typeface="+mj-ea"/>
            </a:endParaRP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8480158"/>
              </p:ext>
            </p:extLst>
          </p:nvPr>
        </p:nvGraphicFramePr>
        <p:xfrm>
          <a:off x="995847" y="1700808"/>
          <a:ext cx="7152306" cy="431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4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78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項目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分數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有完整場景</a:t>
                      </a:r>
                      <a:r>
                        <a:rPr lang="en-US" altLang="zh-TW" b="1" dirty="0">
                          <a:latin typeface="+mn-lt"/>
                          <a:ea typeface="微軟正黑體" panose="020B0604030504040204" pitchFamily="34" charset="-120"/>
                        </a:rPr>
                        <a:t>+</a:t>
                      </a:r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玩家</a:t>
                      </a:r>
                      <a:r>
                        <a:rPr lang="en-US" altLang="zh-TW" b="1" dirty="0">
                          <a:latin typeface="+mn-lt"/>
                          <a:ea typeface="微軟正黑體" panose="020B0604030504040204" pitchFamily="34" charset="-120"/>
                        </a:rPr>
                        <a:t>+</a:t>
                      </a:r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敵人，並擁有正確物理性質。玩家與敵人使用同一個我們提供的人物模型，場景可自行發揮創意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用給定的</a:t>
                      </a:r>
                      <a:r>
                        <a:rPr lang="en-US" altLang="zh-TW" b="1" dirty="0">
                          <a:latin typeface="+mn-lt"/>
                          <a:ea typeface="微軟正黑體" panose="020B0604030504040204" pitchFamily="34" charset="-120"/>
                        </a:rPr>
                        <a:t>Animation Clip</a:t>
                      </a:r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在</a:t>
                      </a:r>
                      <a:r>
                        <a:rPr lang="zh-TW" altLang="en-US" b="1" u="sng" dirty="0">
                          <a:latin typeface="+mn-lt"/>
                          <a:ea typeface="微軟正黑體" panose="020B0604030504040204" pitchFamily="34" charset="-120"/>
                        </a:rPr>
                        <a:t>玩家</a:t>
                      </a:r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身上做出動畫，包含站立、跑步、跳躍，且需要正確依照玩家操作來撥放動畫</a:t>
                      </a:r>
                      <a:r>
                        <a:rPr lang="en-US" altLang="zh-TW" b="1" dirty="0">
                          <a:latin typeface="+mn-lt"/>
                          <a:ea typeface="微軟正黑體" panose="020B0604030504040204" pitchFamily="34" charset="-120"/>
                        </a:rPr>
                        <a:t>(15%)</a:t>
                      </a:r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。需要使用</a:t>
                      </a:r>
                      <a:r>
                        <a:rPr lang="en-US" altLang="zh-TW" b="1" dirty="0" err="1">
                          <a:latin typeface="+mn-lt"/>
                          <a:ea typeface="+mn-ea"/>
                        </a:rPr>
                        <a:t>Mecanim</a:t>
                      </a:r>
                      <a:r>
                        <a:rPr lang="zh-TW" altLang="en-US" b="1" dirty="0">
                          <a:latin typeface="+mn-lt"/>
                          <a:ea typeface="+mn-ea"/>
                        </a:rPr>
                        <a:t>來實作</a:t>
                      </a:r>
                      <a:r>
                        <a:rPr lang="en-US" altLang="zh-TW" b="1" dirty="0">
                          <a:latin typeface="+mn-lt"/>
                          <a:ea typeface="+mn-ea"/>
                        </a:rPr>
                        <a:t>(10%)</a:t>
                      </a:r>
                      <a:endParaRPr lang="zh-TW" altLang="en-US" b="1" dirty="0">
                        <a:latin typeface="+mn-lt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20%</a:t>
                      </a:r>
                      <a:endParaRPr lang="zh-TW" altLang="en-US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5077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使用</a:t>
                      </a:r>
                      <a:r>
                        <a:rPr lang="en-US" altLang="zh-TW" b="1" dirty="0">
                          <a:latin typeface="+mn-lt"/>
                          <a:ea typeface="微軟正黑體" panose="020B0604030504040204" pitchFamily="34" charset="-120"/>
                        </a:rPr>
                        <a:t>Navigation</a:t>
                      </a:r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功能讓敵人會試圖抓住玩家，敵人與玩家初始位置中間需要有障礙物，且障礙物需有正確物理性質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25%</a:t>
                      </a:r>
                      <a:endParaRPr lang="zh-TW" altLang="en-US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1" dirty="0">
                          <a:latin typeface="+mn-lt"/>
                          <a:ea typeface="+mn-ea"/>
                        </a:rPr>
                        <a:t>玩家被抓到之後，使用</a:t>
                      </a:r>
                      <a:r>
                        <a:rPr lang="en-US" altLang="zh-TW" b="1" dirty="0">
                          <a:latin typeface="+mn-lt"/>
                          <a:ea typeface="+mn-ea"/>
                        </a:rPr>
                        <a:t>UI</a:t>
                      </a:r>
                      <a:r>
                        <a:rPr lang="zh-TW" altLang="en-US" b="1" dirty="0">
                          <a:latin typeface="+mn-lt"/>
                          <a:ea typeface="+mn-ea"/>
                        </a:rPr>
                        <a:t>顯示遊戲失敗，並且出現</a:t>
                      </a:r>
                      <a:r>
                        <a:rPr lang="en-US" altLang="zh-TW" b="1" dirty="0">
                          <a:latin typeface="+mn-lt"/>
                          <a:ea typeface="+mn-ea"/>
                        </a:rPr>
                        <a:t>retry</a:t>
                      </a:r>
                      <a:r>
                        <a:rPr lang="zh-TW" altLang="en-US" b="1" dirty="0">
                          <a:latin typeface="+mn-lt"/>
                          <a:ea typeface="+mn-ea"/>
                        </a:rPr>
                        <a:t>按鈕</a:t>
                      </a:r>
                      <a:r>
                        <a:rPr lang="en-US" altLang="zh-TW" b="1" dirty="0">
                          <a:latin typeface="+mn-lt"/>
                          <a:ea typeface="+mn-ea"/>
                        </a:rPr>
                        <a:t>(functional)</a:t>
                      </a:r>
                      <a:endParaRPr lang="zh-TW" altLang="en-US" b="1" dirty="0"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15%</a:t>
                      </a:r>
                      <a:endParaRPr lang="zh-TW" altLang="en-US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設計某種成功條件，並且和失敗一樣有</a:t>
                      </a:r>
                      <a:r>
                        <a:rPr lang="en-US" altLang="zh-TW" b="1" dirty="0">
                          <a:latin typeface="+mn-lt"/>
                          <a:ea typeface="微軟正黑體" panose="020B0604030504040204" pitchFamily="34" charset="-120"/>
                        </a:rPr>
                        <a:t>UI</a:t>
                      </a:r>
                      <a:r>
                        <a:rPr lang="zh-TW" altLang="en-US" b="1" dirty="0">
                          <a:latin typeface="+mn-lt"/>
                          <a:ea typeface="微軟正黑體" panose="020B0604030504040204" pitchFamily="34" charset="-120"/>
                        </a:rPr>
                        <a:t>和按鈕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b="1" dirty="0">
                          <a:latin typeface="+mn-lt"/>
                          <a:ea typeface="+mn-ea"/>
                        </a:rPr>
                        <a:t>在遊戲中、成功、失敗時播放相應的遊戲背景音樂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b="1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8127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1" dirty="0">
                          <a:latin typeface="+mn-lt"/>
                          <a:ea typeface="+mn-ea"/>
                        </a:rPr>
                        <a:t>Build </a:t>
                      </a:r>
                      <a:r>
                        <a:rPr lang="zh-TW" altLang="en-US" b="1" dirty="0">
                          <a:latin typeface="+mn-lt"/>
                          <a:ea typeface="+mn-ea"/>
                        </a:rPr>
                        <a:t>執行檔 </a:t>
                      </a:r>
                      <a:r>
                        <a:rPr lang="en-US" altLang="zh-TW" b="1" dirty="0">
                          <a:latin typeface="+mn-lt"/>
                          <a:ea typeface="+mn-ea"/>
                        </a:rPr>
                        <a:t>(.exe</a:t>
                      </a:r>
                      <a:r>
                        <a:rPr lang="zh-TW" altLang="en-US" b="1" dirty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zh-TW" b="1" dirty="0">
                          <a:latin typeface="+mn-lt"/>
                          <a:ea typeface="+mn-ea"/>
                        </a:rPr>
                        <a:t>&amp;</a:t>
                      </a:r>
                      <a:r>
                        <a:rPr lang="zh-TW" altLang="en-US" b="1" dirty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zh-TW" b="1" dirty="0">
                          <a:latin typeface="+mn-lt"/>
                          <a:ea typeface="+mn-ea"/>
                        </a:rPr>
                        <a:t>.app)</a:t>
                      </a:r>
                      <a:endParaRPr lang="zh-TW" altLang="en-US" b="1" dirty="0"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b="1" dirty="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9380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382518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2F7608-BF60-BD45-B649-0F9230F50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3792"/>
            <a:ext cx="8229600" cy="1143000"/>
          </a:xfrm>
        </p:spPr>
        <p:txBody>
          <a:bodyPr/>
          <a:lstStyle/>
          <a:p>
            <a:r>
              <a:rPr kumimoji="1" lang="zh-TW" altLang="en-US" dirty="0"/>
              <a:t>繳交方式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6C198B-5FCF-8F49-9AFE-EBE9A6309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>
                <a:latin typeface="微軟正黑體,Bold"/>
              </a:rPr>
              <a:t>此次繳交需將</a:t>
            </a:r>
            <a:r>
              <a:rPr lang="en-US" altLang="zh-TW" sz="2400" dirty="0">
                <a:latin typeface="Arial,Bold"/>
              </a:rPr>
              <a:t>build</a:t>
            </a:r>
            <a:r>
              <a:rPr lang="zh-TW" altLang="en-US" sz="2400" dirty="0">
                <a:latin typeface="微軟正黑體,Bold"/>
              </a:rPr>
              <a:t>資料夾以及專案資料夾</a:t>
            </a:r>
            <a:r>
              <a:rPr lang="zh-TW" altLang="en-US" sz="2400" dirty="0">
                <a:solidFill>
                  <a:srgbClr val="FF0000"/>
                </a:solidFill>
                <a:latin typeface="微軟正黑體,Bold"/>
              </a:rPr>
              <a:t>分開繳交</a:t>
            </a:r>
            <a:r>
              <a:rPr lang="zh-TW" altLang="en-US" sz="2400" dirty="0">
                <a:latin typeface="微軟正黑體,Bold"/>
              </a:rPr>
              <a:t>，檔 名格式如下 </a:t>
            </a:r>
            <a:endParaRPr lang="zh-TW" altLang="en-US" sz="2400" dirty="0">
              <a:latin typeface="Arial" panose="020B0604020202020204" pitchFamily="34" charset="0"/>
            </a:endParaRPr>
          </a:p>
          <a:p>
            <a:r>
              <a:rPr lang="en-US" altLang="zh-TW" sz="2400" dirty="0">
                <a:latin typeface="Arial,Bold"/>
              </a:rPr>
              <a:t>Build </a:t>
            </a:r>
            <a:r>
              <a:rPr lang="zh-TW" altLang="en-US" sz="2400" dirty="0">
                <a:latin typeface="微軟正黑體,Bold"/>
              </a:rPr>
              <a:t>檔</a:t>
            </a:r>
            <a:r>
              <a:rPr lang="en-US" altLang="zh-TW" sz="2400" dirty="0">
                <a:latin typeface="Arial,Bold"/>
              </a:rPr>
              <a:t>: Lab05_[</a:t>
            </a:r>
            <a:r>
              <a:rPr lang="zh-TW" altLang="en-US" sz="2400" dirty="0">
                <a:latin typeface="微軟正黑體,Bold"/>
              </a:rPr>
              <a:t>學號</a:t>
            </a:r>
            <a:r>
              <a:rPr lang="en-US" altLang="zh-TW" sz="2400" dirty="0">
                <a:latin typeface="Arial,Bold"/>
              </a:rPr>
              <a:t>]_build_v1.zip </a:t>
            </a:r>
            <a:endParaRPr lang="en-US" altLang="zh-TW" sz="2400" dirty="0">
              <a:latin typeface="Arial" panose="020B0604020202020204" pitchFamily="34" charset="0"/>
            </a:endParaRPr>
          </a:p>
          <a:p>
            <a:r>
              <a:rPr lang="zh-TW" altLang="en-US" sz="2400" dirty="0">
                <a:latin typeface="微軟正黑體,Bold"/>
              </a:rPr>
              <a:t>專案檔</a:t>
            </a:r>
            <a:r>
              <a:rPr lang="en-US" altLang="zh-TW" sz="2400" dirty="0">
                <a:latin typeface="Arial,Bold"/>
              </a:rPr>
              <a:t>: Lab05_[</a:t>
            </a:r>
            <a:r>
              <a:rPr lang="zh-TW" altLang="en-US" sz="2400" dirty="0">
                <a:latin typeface="微軟正黑體,Bold"/>
              </a:rPr>
              <a:t>學號</a:t>
            </a:r>
            <a:r>
              <a:rPr lang="en-US" altLang="zh-TW" sz="2400" dirty="0">
                <a:latin typeface="Arial,Bold"/>
              </a:rPr>
              <a:t>]_v1.zip </a:t>
            </a:r>
            <a:endParaRPr lang="en-US" altLang="zh-TW" sz="2400" dirty="0">
              <a:latin typeface="Arial" panose="020B0604020202020204" pitchFamily="34" charset="0"/>
            </a:endParaRPr>
          </a:p>
          <a:p>
            <a:r>
              <a:rPr lang="zh-TW" altLang="en-US" sz="2400" dirty="0">
                <a:latin typeface="微軟正黑體,Bold"/>
              </a:rPr>
              <a:t>請同學分別繳交於 </a:t>
            </a:r>
            <a:r>
              <a:rPr lang="en-US" altLang="zh-TW" sz="2400" dirty="0">
                <a:latin typeface="Arial,Bold"/>
              </a:rPr>
              <a:t>ftp </a:t>
            </a:r>
            <a:r>
              <a:rPr lang="zh-TW" altLang="en-US" sz="2400" dirty="0">
                <a:latin typeface="微軟正黑體,Bold"/>
              </a:rPr>
              <a:t>以下路徑 </a:t>
            </a:r>
            <a:endParaRPr lang="zh-TW" altLang="en-US" sz="2400" dirty="0">
              <a:latin typeface="Arial" panose="020B0604020202020204" pitchFamily="34" charset="0"/>
            </a:endParaRPr>
          </a:p>
          <a:p>
            <a:r>
              <a:rPr lang="en-US" altLang="zh-TW" sz="2400" dirty="0">
                <a:latin typeface="Arial,Bold"/>
              </a:rPr>
              <a:t>Lab05/build/ </a:t>
            </a:r>
            <a:endParaRPr lang="en-US" altLang="zh-TW" sz="2400" dirty="0">
              <a:latin typeface="Arial" panose="020B0604020202020204" pitchFamily="34" charset="0"/>
            </a:endParaRPr>
          </a:p>
          <a:p>
            <a:r>
              <a:rPr lang="en-US" altLang="zh-TW" sz="2400" dirty="0">
                <a:latin typeface="Arial,Bold"/>
              </a:rPr>
              <a:t>Lab05/project/ </a:t>
            </a:r>
            <a:endParaRPr lang="en-US" altLang="zh-TW" sz="2400" dirty="0">
              <a:latin typeface="Arial" panose="020B0604020202020204" pitchFamily="34" charset="0"/>
            </a:endParaRPr>
          </a:p>
          <a:p>
            <a:r>
              <a:rPr lang="zh-TW" altLang="en-US" sz="2400" dirty="0">
                <a:latin typeface="微軟正黑體,Bold"/>
              </a:rPr>
              <a:t>填寫繳交表單時也請照兩個檔案名稱填寫 </a:t>
            </a:r>
            <a:endParaRPr lang="zh-TW" altLang="en-US" sz="2400" dirty="0">
              <a:latin typeface="Arial" panose="020B0604020202020204" pitchFamily="34" charset="0"/>
            </a:endParaRPr>
          </a:p>
          <a:p>
            <a:r>
              <a:rPr lang="en-US" altLang="zh-TW" sz="2400" dirty="0">
                <a:solidFill>
                  <a:srgbClr val="FF0000"/>
                </a:solidFill>
                <a:latin typeface="Arial,Bold"/>
              </a:rPr>
              <a:t>(</a:t>
            </a:r>
            <a:r>
              <a:rPr lang="zh-TW" altLang="en-US" sz="2400" dirty="0">
                <a:solidFill>
                  <a:srgbClr val="FF0000"/>
                </a:solidFill>
                <a:latin typeface="微軟正黑體,Bold"/>
              </a:rPr>
              <a:t>分開繳交為保證</a:t>
            </a:r>
            <a:r>
              <a:rPr lang="en-US" altLang="zh-TW" sz="2400" dirty="0">
                <a:solidFill>
                  <a:srgbClr val="FF0000"/>
                </a:solidFill>
                <a:latin typeface="Arial,Bold"/>
              </a:rPr>
              <a:t>build</a:t>
            </a:r>
            <a:r>
              <a:rPr lang="zh-TW" altLang="en-US" sz="2400" dirty="0">
                <a:solidFill>
                  <a:srgbClr val="FF0000"/>
                </a:solidFill>
                <a:latin typeface="微軟正黑體,Bold"/>
              </a:rPr>
              <a:t>檔無法開啟時同學仍舊有分數，但批改結果以</a:t>
            </a:r>
            <a:r>
              <a:rPr lang="en-US" altLang="zh-TW" sz="2400" dirty="0">
                <a:solidFill>
                  <a:srgbClr val="FF0000"/>
                </a:solidFill>
                <a:latin typeface="Arial,Bold"/>
              </a:rPr>
              <a:t>build</a:t>
            </a:r>
            <a:r>
              <a:rPr lang="zh-TW" altLang="en-US" sz="2400" dirty="0">
                <a:solidFill>
                  <a:srgbClr val="FF0000"/>
                </a:solidFill>
                <a:latin typeface="微軟正黑體,Bold"/>
              </a:rPr>
              <a:t>檔為主</a:t>
            </a:r>
            <a:r>
              <a:rPr lang="en-US" altLang="zh-TW" sz="2400" dirty="0">
                <a:solidFill>
                  <a:srgbClr val="FF0000"/>
                </a:solidFill>
                <a:latin typeface="Arial,Bold"/>
              </a:rPr>
              <a:t>) </a:t>
            </a:r>
            <a:endParaRPr lang="zh-TW" altLang="en-US" sz="240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0449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GP_PPTX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P_PPTX_Theme" id="{51214DBB-F1F3-714D-9E64-F7DED9F98879}" vid="{9663129D-D5E0-3C4E-83DE-5810E05FCA6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B293D44-CF12-42FB-A90A-456DFC87D2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Course_PPTX_Theme</Template>
  <TotalTime>25765</TotalTime>
  <Words>355</Words>
  <Application>Microsoft Macintosh PowerPoint</Application>
  <PresentationFormat>如螢幕大小 (4:3)</PresentationFormat>
  <Paragraphs>38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3" baseType="lpstr">
      <vt:lpstr>微軟正黑體</vt:lpstr>
      <vt:lpstr>微軟正黑體,Bold</vt:lpstr>
      <vt:lpstr>標楷體</vt:lpstr>
      <vt:lpstr>Arial,Bold</vt:lpstr>
      <vt:lpstr>Stencil Std</vt:lpstr>
      <vt:lpstr>Arial</vt:lpstr>
      <vt:lpstr>Calibri</vt:lpstr>
      <vt:lpstr>GP_PPTX_Theme</vt:lpstr>
      <vt:lpstr>Quiz 5 Catch Me if You Can</vt:lpstr>
      <vt:lpstr>考試內容簡述</vt:lpstr>
      <vt:lpstr>範例影片</vt:lpstr>
      <vt:lpstr>評分方式</vt:lpstr>
      <vt:lpstr>繳交方式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VRLAB-01</dc:creator>
  <cp:lastModifiedBy>Microsoft Office User</cp:lastModifiedBy>
  <cp:revision>348</cp:revision>
  <cp:lastPrinted>1601-01-01T00:00:00Z</cp:lastPrinted>
  <dcterms:created xsi:type="dcterms:W3CDTF">2011-08-24T02:40:02Z</dcterms:created>
  <dcterms:modified xsi:type="dcterms:W3CDTF">2021-11-03T00:43:29Z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TC062560581033</vt:lpwstr>
  </property>
</Properties>
</file>